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73606" autoAdjust="0"/>
  </p:normalViewPr>
  <p:slideViewPr>
    <p:cSldViewPr>
      <p:cViewPr varScale="1">
        <p:scale>
          <a:sx n="70" d="100"/>
          <a:sy n="70" d="100"/>
        </p:scale>
        <p:origin x="-13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71603-D1AA-47FE-B013-E4B31DB59933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62587-6D5F-49A6-99F6-0BA534ABB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Биофизика дыхания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</a:rPr>
              <a:t>Лекция№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Литература.</a:t>
            </a:r>
            <a:br>
              <a:rPr lang="ru-RU" dirty="0" smtClean="0"/>
            </a:br>
            <a:r>
              <a:rPr lang="ru-RU" dirty="0" smtClean="0"/>
              <a:t>1.Биология человека: учебник/под</a:t>
            </a:r>
            <a:br>
              <a:rPr lang="ru-RU" dirty="0" smtClean="0"/>
            </a:br>
            <a:r>
              <a:rPr lang="ru-RU" dirty="0" err="1" smtClean="0"/>
              <a:t>ред.Г.Ш.Гафиятуллиной</a:t>
            </a:r>
            <a:r>
              <a:rPr lang="ru-RU" dirty="0" smtClean="0"/>
              <a:t> и </a:t>
            </a:r>
            <a:r>
              <a:rPr lang="ru-RU" dirty="0" err="1" smtClean="0"/>
              <a:t>В.П.Омельченко.-Старый</a:t>
            </a:r>
            <a:r>
              <a:rPr lang="ru-RU" dirty="0" smtClean="0"/>
              <a:t> Оскол:</a:t>
            </a:r>
            <a:br>
              <a:rPr lang="ru-RU" dirty="0" smtClean="0"/>
            </a:br>
            <a:r>
              <a:rPr lang="ru-RU" dirty="0" smtClean="0"/>
              <a:t>ТНТ, 2023-484с.</a:t>
            </a:r>
            <a:br>
              <a:rPr lang="ru-RU" dirty="0" smtClean="0"/>
            </a:br>
            <a:r>
              <a:rPr lang="ru-RU" dirty="0" smtClean="0"/>
              <a:t>2.Биофизические основы дыхания.</a:t>
            </a:r>
            <a:br>
              <a:rPr lang="ru-RU" dirty="0" smtClean="0"/>
            </a:br>
            <a:r>
              <a:rPr lang="en-US" dirty="0" smtClean="0"/>
              <a:t>http</a:t>
            </a:r>
            <a:r>
              <a:rPr lang="ru-RU" dirty="0" smtClean="0"/>
              <a:t>:/</a:t>
            </a:r>
            <a:r>
              <a:rPr lang="en-US" dirty="0" smtClean="0"/>
              <a:t>ppt-online.org/100774</a:t>
            </a:r>
            <a:br>
              <a:rPr lang="en-US" dirty="0" smtClean="0"/>
            </a:br>
            <a:r>
              <a:rPr lang="en-US" dirty="0" smtClean="0"/>
              <a:t>3.</a:t>
            </a:r>
            <a:r>
              <a:rPr lang="ru-RU" dirty="0" smtClean="0"/>
              <a:t>Биомеханика дыхания.</a:t>
            </a:r>
            <a:r>
              <a:rPr lang="en-US" dirty="0" smtClean="0"/>
              <a:t>http</a:t>
            </a:r>
            <a:r>
              <a:rPr lang="ru-RU" dirty="0" smtClean="0"/>
              <a:t>:/</a:t>
            </a:r>
            <a:r>
              <a:rPr lang="en-US" dirty="0" err="1" smtClean="0"/>
              <a:t>slaidy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com/</a:t>
            </a:r>
            <a:r>
              <a:rPr lang="en-US" dirty="0" err="1" smtClean="0"/>
              <a:t>prezentacii-po-fizike</a:t>
            </a:r>
            <a:r>
              <a:rPr lang="en-US" dirty="0" smtClean="0"/>
              <a:t>/</a:t>
            </a:r>
            <a:r>
              <a:rPr lang="en-US" dirty="0" err="1" smtClean="0"/>
              <a:t>biofizika</a:t>
            </a:r>
            <a:r>
              <a:rPr lang="en-US" dirty="0" smtClean="0"/>
              <a:t>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0"/>
            <a:ext cx="850112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643998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7154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64399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614364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Вопросы к практическому занятию.</a:t>
            </a:r>
            <a:br>
              <a:rPr lang="ru-RU" dirty="0" smtClean="0"/>
            </a:br>
            <a:r>
              <a:rPr lang="ru-RU" sz="3100" dirty="0" smtClean="0"/>
              <a:t>1.Функции дыхательной системы.</a:t>
            </a:r>
            <a:br>
              <a:rPr lang="ru-RU" sz="3100" dirty="0" smtClean="0"/>
            </a:br>
            <a:r>
              <a:rPr lang="ru-RU" sz="3100" dirty="0" smtClean="0"/>
              <a:t>2.Стадии и этапы дыхания.</a:t>
            </a:r>
            <a:br>
              <a:rPr lang="ru-RU" sz="3100" dirty="0" smtClean="0"/>
            </a:br>
            <a:r>
              <a:rPr lang="ru-RU" sz="3100" dirty="0" smtClean="0"/>
              <a:t>3.Органы дыхания.</a:t>
            </a:r>
            <a:br>
              <a:rPr lang="ru-RU" sz="3100" dirty="0" smtClean="0"/>
            </a:br>
            <a:r>
              <a:rPr lang="ru-RU" sz="3100" dirty="0" smtClean="0"/>
              <a:t>4.Дыхательная зона.</a:t>
            </a:r>
            <a:br>
              <a:rPr lang="ru-RU" sz="3100" dirty="0" smtClean="0"/>
            </a:br>
            <a:r>
              <a:rPr lang="ru-RU" sz="3100" dirty="0" smtClean="0"/>
              <a:t>5.Функциональное значение </a:t>
            </a:r>
            <a:r>
              <a:rPr lang="ru-RU" sz="3100" dirty="0" err="1" smtClean="0"/>
              <a:t>сурфактанта</a:t>
            </a:r>
            <a:r>
              <a:rPr lang="ru-RU" sz="3100" dirty="0" smtClean="0"/>
              <a:t>.</a:t>
            </a:r>
            <a:br>
              <a:rPr lang="ru-RU" sz="3100" dirty="0" smtClean="0"/>
            </a:br>
            <a:r>
              <a:rPr lang="ru-RU" sz="3100" dirty="0" smtClean="0"/>
              <a:t>6.Дыхательные движения.</a:t>
            </a:r>
            <a:br>
              <a:rPr lang="ru-RU" sz="3100" dirty="0" smtClean="0"/>
            </a:br>
            <a:r>
              <a:rPr lang="ru-RU" sz="3100" dirty="0" smtClean="0"/>
              <a:t>7.Механизмы вдоха и выдоха.</a:t>
            </a:r>
            <a:br>
              <a:rPr lang="ru-RU" sz="3100" dirty="0" smtClean="0"/>
            </a:br>
            <a:r>
              <a:rPr lang="ru-RU" sz="3100" dirty="0" smtClean="0"/>
              <a:t>8.Работа дыхания.</a:t>
            </a:r>
            <a:br>
              <a:rPr lang="ru-RU" sz="3100" dirty="0" smtClean="0"/>
            </a:br>
            <a:r>
              <a:rPr lang="ru-RU" sz="3100" dirty="0" smtClean="0"/>
              <a:t>9.Вентиляция легких.</a:t>
            </a:r>
            <a:br>
              <a:rPr lang="ru-RU" sz="3100" dirty="0" smtClean="0"/>
            </a:br>
            <a:r>
              <a:rPr lang="ru-RU" sz="3100" dirty="0" smtClean="0"/>
              <a:t>10.Газообмен и транспорт газов.</a:t>
            </a:r>
            <a:br>
              <a:rPr lang="ru-RU" sz="3100" dirty="0" smtClean="0"/>
            </a:br>
            <a:r>
              <a:rPr lang="ru-RU" sz="3100" dirty="0" smtClean="0"/>
              <a:t>11.Процессы </a:t>
            </a:r>
            <a:r>
              <a:rPr lang="ru-RU" sz="3100" dirty="0" err="1" smtClean="0"/>
              <a:t>оксигенации</a:t>
            </a:r>
            <a:r>
              <a:rPr lang="ru-RU" sz="3100" dirty="0" smtClean="0"/>
              <a:t> крови.</a:t>
            </a:r>
            <a:br>
              <a:rPr lang="ru-RU" sz="3100" dirty="0" smtClean="0"/>
            </a:br>
            <a:r>
              <a:rPr lang="ru-RU" sz="3100" dirty="0" smtClean="0"/>
              <a:t>12.Диффузия углекислого газа из крови в легкое.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11</Words>
  <Application>Microsoft Office PowerPoint</Application>
  <PresentationFormat>Экран (4:3)</PresentationFormat>
  <Paragraphs>4</Paragraphs>
  <Slides>61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Биофизика дыхания</vt:lpstr>
      <vt:lpstr>Литература. 1.Биология человека: учебник/под ред.Г.Ш.Гафиятуллиной и В.П.Омельченко.-Старый Оскол: ТНТ, 2023-484с. 2.Биофизические основы дыхания. http:/ppt-online.org/100774 3.Биомеханика дыхания.http:/slaidy. com/prezentacii-po-fizike/biofizika…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Вопросы к практическому занятию. 1.Функции дыхательной системы. 2.Стадии и этапы дыхания. 3.Органы дыхания. 4.Дыхательная зона. 5.Функциональное значение сурфактанта. 6.Дыхательные движения. 7.Механизмы вдоха и выдоха. 8.Работа дыхания. 9.Вентиляция легких. 10.Газообмен и транспорт газов. 11.Процессы оксигенации крови. 12.Диффузия углекислого газа из крови в легкое.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Биофизика дыхания</dc:title>
  <dc:creator>Пользователь</dc:creator>
  <cp:lastModifiedBy>Пользователь</cp:lastModifiedBy>
  <cp:revision>16</cp:revision>
  <dcterms:created xsi:type="dcterms:W3CDTF">2023-05-03T15:35:52Z</dcterms:created>
  <dcterms:modified xsi:type="dcterms:W3CDTF">2023-06-07T18:59:40Z</dcterms:modified>
</cp:coreProperties>
</file>